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41" r:id="rId15"/>
    <p:sldId id="323" r:id="rId16"/>
    <p:sldId id="324" r:id="rId17"/>
    <p:sldId id="305" r:id="rId18"/>
    <p:sldId id="325" r:id="rId19"/>
    <p:sldId id="310" r:id="rId20"/>
    <p:sldId id="335" r:id="rId21"/>
    <p:sldId id="312" r:id="rId22"/>
    <p:sldId id="327" r:id="rId23"/>
    <p:sldId id="328" r:id="rId24"/>
    <p:sldId id="329" r:id="rId25"/>
    <p:sldId id="330" r:id="rId26"/>
    <p:sldId id="331" r:id="rId27"/>
    <p:sldId id="338" r:id="rId28"/>
    <p:sldId id="369" r:id="rId29"/>
    <p:sldId id="303" r:id="rId30"/>
    <p:sldId id="326" r:id="rId31"/>
    <p:sldId id="317" r:id="rId32"/>
    <p:sldId id="321" r:id="rId33"/>
    <p:sldId id="306" r:id="rId34"/>
    <p:sldId id="318" r:id="rId35"/>
    <p:sldId id="304" r:id="rId36"/>
    <p:sldId id="332" r:id="rId37"/>
    <p:sldId id="333" r:id="rId38"/>
    <p:sldId id="334" r:id="rId39"/>
    <p:sldId id="307" r:id="rId40"/>
    <p:sldId id="301" r:id="rId41"/>
    <p:sldId id="322" r:id="rId42"/>
    <p:sldId id="316" r:id="rId43"/>
    <p:sldId id="336" r:id="rId44"/>
    <p:sldId id="313" r:id="rId45"/>
    <p:sldId id="314" r:id="rId46"/>
    <p:sldId id="315"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1499" autoAdjust="0"/>
  </p:normalViewPr>
  <p:slideViewPr>
    <p:cSldViewPr snapToGrid="0">
      <p:cViewPr varScale="1">
        <p:scale>
          <a:sx n="89" d="100"/>
          <a:sy n="89" d="100"/>
        </p:scale>
        <p:origin x="1350" y="66"/>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這邊是下線後的頻率功耗與面積的結果，有到</a:t>
            </a:r>
            <a:r>
              <a:rPr lang="en-US" altLang="zh-TW" dirty="0"/>
              <a:t>TSRI</a:t>
            </a:r>
            <a:r>
              <a:rPr lang="zh-TW" altLang="en-US" dirty="0"/>
              <a:t>用</a:t>
            </a:r>
            <a:r>
              <a:rPr lang="en-US" altLang="zh-TW" dirty="0"/>
              <a:t>V93000</a:t>
            </a:r>
            <a:r>
              <a:rPr lang="zh-TW" altLang="en-US" dirty="0"/>
              <a:t>機台測試</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41310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9550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07331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55044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28800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37650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36980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擔心會超出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17793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11540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29</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a:t>
            </a:r>
            <a:r>
              <a:rPr lang="zh-TW" altLang="en-US" sz="1800" kern="100">
                <a:effectLst/>
                <a:latin typeface="Calibri" panose="020F0502020204030204" pitchFamily="34" charset="0"/>
                <a:ea typeface="新細明體" panose="02020500000000000000" pitchFamily="18" charset="-120"/>
                <a:cs typeface="Times New Roman" panose="02020603050405020304" pitchFamily="18" charset="0"/>
              </a:rPr>
              <a:t>東西，</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40</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package" Target="../embeddings/Microsoft_Visio_Drawing2.vsdx"/><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22.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22.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2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5.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4.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63.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2.png"/><Relationship Id="rId14" Type="http://schemas.openxmlformats.org/officeDocument/2006/relationships/image" Target="../media/image292.png"/><Relationship Id="rId22" Type="http://schemas.openxmlformats.org/officeDocument/2006/relationships/image" Target="../media/image370.png"/></Relationships>
</file>

<file path=ppt/slides/_rels/slide45.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5.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extLst>
                <p:ext uri="{D42A27DB-BD31-4B8C-83A1-F6EECF244321}">
                  <p14:modId xmlns:p14="http://schemas.microsoft.com/office/powerpoint/2010/main" val="566706843"/>
                </p:ext>
              </p:extLst>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0" name=""/>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extLst>
                <p:ext uri="{D42A27DB-BD31-4B8C-83A1-F6EECF244321}">
                  <p14:modId xmlns:p14="http://schemas.microsoft.com/office/powerpoint/2010/main" val="1057647691"/>
                </p:ext>
              </p:extLst>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extLst>
                <p:ext uri="{D42A27DB-BD31-4B8C-83A1-F6EECF244321}">
                  <p14:modId xmlns:p14="http://schemas.microsoft.com/office/powerpoint/2010/main" val="3786929360"/>
                </p:ext>
              </p:extLst>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0" name=""/>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223942"/>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B27DE5FB-48CF-4002-9B8B-A2C2EE63B5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75111" y="1997333"/>
            <a:ext cx="2938329" cy="2863334"/>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12.3297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203390" r="-100376" b="-118644"/>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203390" r="-376" b="-118644"/>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Tree>
    <p:extLst>
      <p:ext uri="{BB962C8B-B14F-4D97-AF65-F5344CB8AC3E}">
        <p14:creationId xmlns:p14="http://schemas.microsoft.com/office/powerpoint/2010/main" val="269094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微軟正黑體" panose="020B0604030504040204" pitchFamily="34" charset="-120"/>
                <a:ea typeface="微軟正黑體" panose="020B0604030504040204" pitchFamily="34" charset="-120"/>
                <a:sym typeface="Calibri" panose="020F0502020204030204" pitchFamily="34" charset="0"/>
              </a:rPr>
              <a:t>目錄</a:t>
            </a:r>
            <a:endParaRPr lang="en-US" altLang="zh-TW" sz="6000" dirty="0">
              <a:solidFill>
                <a:schemeClr val="tx2"/>
              </a:solidFill>
              <a:latin typeface="微軟正黑體" panose="020B0604030504040204" pitchFamily="34" charset="-12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微軟正黑體" panose="020B0604030504040204" pitchFamily="34" charset="-120"/>
                <a:ea typeface="微軟正黑體" panose="020B0604030504040204" pitchFamily="34" charset="-120"/>
              </a:rPr>
              <a:t>contents</a:t>
            </a:r>
            <a:endParaRPr lang="zh-CN" altLang="en-US" sz="2400" dirty="0">
              <a:solidFill>
                <a:schemeClr val="tx2"/>
              </a:solidFill>
              <a:latin typeface="微軟正黑體" panose="020B0604030504040204" pitchFamily="34" charset="-12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44740" y="1321628"/>
              <a:ext cx="659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02</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個人簡介</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48110" y="2554661"/>
              <a:ext cx="659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03</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教育性晶片下線經驗</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44740" y="3830700"/>
              <a:ext cx="659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04</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系統晶片設計實驗</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44740" y="5063733"/>
              <a:ext cx="659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05</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其他作品</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44741" y="1321628"/>
              <a:ext cx="659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01</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論文</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1883839" cy="400110"/>
            <a:chOff x="568442" y="319364"/>
            <a:chExt cx="1883839" cy="400111"/>
          </a:xfrm>
        </p:grpSpPr>
        <p:sp>
          <p:nvSpPr>
            <p:cNvPr id="55" name="文本框 23"/>
            <p:cNvSpPr txBox="1"/>
            <p:nvPr/>
          </p:nvSpPr>
          <p:spPr>
            <a:xfrm>
              <a:off x="665958" y="319364"/>
              <a:ext cx="17863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extLst>
              <p:ext uri="{D42A27DB-BD31-4B8C-83A1-F6EECF244321}">
                <p14:modId xmlns:p14="http://schemas.microsoft.com/office/powerpoint/2010/main" val="2548608372"/>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2564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810648" cy="400110"/>
            <a:chOff x="568442" y="319364"/>
            <a:chExt cx="3810648" cy="400111"/>
          </a:xfrm>
        </p:grpSpPr>
        <p:sp>
          <p:nvSpPr>
            <p:cNvPr id="55" name="文本框 23"/>
            <p:cNvSpPr txBox="1"/>
            <p:nvPr/>
          </p:nvSpPr>
          <p:spPr>
            <a:xfrm>
              <a:off x="665958" y="319364"/>
              <a:ext cx="37131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extLst>
              <p:ext uri="{D42A27DB-BD31-4B8C-83A1-F6EECF244321}">
                <p14:modId xmlns:p14="http://schemas.microsoft.com/office/powerpoint/2010/main" val="186414303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286466" cy="400110"/>
            <a:chOff x="568442" y="319364"/>
            <a:chExt cx="3286466" cy="400111"/>
          </a:xfrm>
        </p:grpSpPr>
        <p:sp>
          <p:nvSpPr>
            <p:cNvPr id="55" name="文本框 23"/>
            <p:cNvSpPr txBox="1"/>
            <p:nvPr/>
          </p:nvSpPr>
          <p:spPr>
            <a:xfrm>
              <a:off x="665958" y="319364"/>
              <a:ext cx="31889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908688" cy="400110"/>
            <a:chOff x="568442" y="319364"/>
            <a:chExt cx="3908688" cy="400111"/>
          </a:xfrm>
        </p:grpSpPr>
        <p:sp>
          <p:nvSpPr>
            <p:cNvPr id="55" name="文本框 23"/>
            <p:cNvSpPr txBox="1"/>
            <p:nvPr/>
          </p:nvSpPr>
          <p:spPr>
            <a:xfrm>
              <a:off x="665958" y="319364"/>
              <a:ext cx="3811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00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14468" cy="400110"/>
            <a:chOff x="568442" y="319364"/>
            <a:chExt cx="3714468" cy="400111"/>
          </a:xfrm>
        </p:grpSpPr>
        <p:sp>
          <p:nvSpPr>
            <p:cNvPr id="55" name="文本框 23"/>
            <p:cNvSpPr txBox="1"/>
            <p:nvPr/>
          </p:nvSpPr>
          <p:spPr>
            <a:xfrm>
              <a:off x="665958" y="319364"/>
              <a:ext cx="36169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340203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323880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203390" r="-1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7683546" y="1545590"/>
            <a:ext cx="3851428" cy="3810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670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953126" y="915528"/>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38799" cy="400110"/>
            <a:chOff x="568442" y="319364"/>
            <a:chExt cx="1038799" cy="400111"/>
          </a:xfrm>
        </p:grpSpPr>
        <p:sp>
          <p:nvSpPr>
            <p:cNvPr id="55" name="文本框 23"/>
            <p:cNvSpPr txBox="1"/>
            <p:nvPr/>
          </p:nvSpPr>
          <p:spPr>
            <a:xfrm>
              <a:off x="665958" y="319364"/>
              <a:ext cx="941283"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IC</a:t>
              </a:r>
              <a:r>
                <a:rPr lang="zh-TW" altLang="en-US" sz="2000" dirty="0">
                  <a:solidFill>
                    <a:schemeClr val="bg2"/>
                  </a:solidFill>
                  <a:latin typeface="微軟正黑體" panose="020B0604030504040204" pitchFamily="34" charset="-12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7" y="894588"/>
            <a:ext cx="5178097" cy="5218736"/>
          </a:xfrm>
          <a:prstGeom prst="rect">
            <a:avLst/>
          </a:prstGeom>
          <a:noFill/>
        </p:spPr>
        <p:txBody>
          <a:bodyPr wrap="square" rtlCol="0">
            <a:spAutoFit/>
          </a:bodyPr>
          <a:lstStyle/>
          <a:p>
            <a:pPr>
              <a:lnSpc>
                <a:spcPct val="150000"/>
              </a:lnSpc>
            </a:pPr>
            <a:r>
              <a:rPr lang="zh-TW" altLang="en-US" sz="1600" b="0" i="0" dirty="0">
                <a:solidFill>
                  <a:srgbClr val="000000"/>
                </a:solidFill>
                <a:effectLst/>
                <a:latin typeface="微軟正黑體" panose="020B0604030504040204" pitchFamily="34" charset="-120"/>
                <a:ea typeface="微軟正黑體" panose="020B0604030504040204" pitchFamily="34" charset="-120"/>
              </a:rPr>
              <a:t>實現流程：</a:t>
            </a:r>
            <a:endParaRPr lang="zh-TW" altLang="en-US" sz="1600" dirty="0">
              <a:solidFill>
                <a:srgbClr val="000000"/>
              </a:solidFill>
              <a:effectLst/>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b="0" i="0" dirty="0">
                <a:solidFill>
                  <a:srgbClr val="000000"/>
                </a:solidFill>
                <a:effectLst/>
                <a:latin typeface="微軟正黑體" panose="020B0604030504040204" pitchFamily="34" charset="-120"/>
                <a:ea typeface="微軟正黑體" panose="020B0604030504040204" pitchFamily="34" charset="-120"/>
              </a:rPr>
              <a:t>Python </a:t>
            </a:r>
            <a:r>
              <a:rPr lang="zh-TW" altLang="en-US" sz="1600" b="0" i="0" dirty="0">
                <a:solidFill>
                  <a:srgbClr val="000000"/>
                </a:solidFill>
                <a:effectLst/>
                <a:latin typeface="微軟正黑體" panose="020B0604030504040204" pitchFamily="34" charset="-120"/>
                <a:ea typeface="微軟正黑體" panose="020B0604030504040204" pitchFamily="34" charset="-120"/>
              </a:rPr>
              <a:t>設計演算法 </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b="0" i="0" dirty="0" err="1">
                <a:solidFill>
                  <a:srgbClr val="000000"/>
                </a:solidFill>
                <a:effectLst/>
                <a:latin typeface="微軟正黑體" panose="020B0604030504040204" pitchFamily="34" charset="-120"/>
                <a:ea typeface="微軟正黑體" panose="020B0604030504040204" pitchFamily="34" charset="-120"/>
              </a:rPr>
              <a:t>Vivado</a:t>
            </a:r>
            <a:r>
              <a:rPr lang="en-US" altLang="zh-TW" sz="1600" b="0" i="0" dirty="0">
                <a:solidFill>
                  <a:srgbClr val="000000"/>
                </a:solidFill>
                <a:effectLst/>
                <a:latin typeface="微軟正黑體" panose="020B0604030504040204" pitchFamily="34" charset="-120"/>
                <a:ea typeface="微軟正黑體" panose="020B0604030504040204" pitchFamily="34" charset="-120"/>
              </a:rPr>
              <a:t> </a:t>
            </a:r>
            <a:r>
              <a:rPr lang="zh-TW" altLang="en-US" sz="1600" b="0" i="0" dirty="0">
                <a:solidFill>
                  <a:srgbClr val="000000"/>
                </a:solidFill>
                <a:effectLst/>
                <a:latin typeface="微軟正黑體" panose="020B0604030504040204" pitchFamily="34" charset="-120"/>
                <a:ea typeface="微軟正黑體" panose="020B0604030504040204" pitchFamily="34" charset="-120"/>
              </a:rPr>
              <a:t>實現演算法硬體架構 </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b="0" i="0" dirty="0">
                <a:solidFill>
                  <a:srgbClr val="000000"/>
                </a:solidFill>
                <a:effectLst/>
                <a:latin typeface="微軟正黑體" panose="020B0604030504040204" pitchFamily="34" charset="-120"/>
                <a:ea typeface="微軟正黑體" panose="020B0604030504040204" pitchFamily="34" charset="-120"/>
              </a:rPr>
              <a:t>Design Compiler </a:t>
            </a:r>
            <a:r>
              <a:rPr lang="zh-TW" altLang="en-US" sz="1600" b="0" i="0" dirty="0">
                <a:solidFill>
                  <a:srgbClr val="000000"/>
                </a:solidFill>
                <a:effectLst/>
                <a:latin typeface="微軟正黑體" panose="020B0604030504040204" pitchFamily="34" charset="-120"/>
                <a:ea typeface="微軟正黑體" panose="020B0604030504040204" pitchFamily="34" charset="-120"/>
              </a:rPr>
              <a:t>合成電路 </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b="0" i="0" dirty="0">
                <a:solidFill>
                  <a:srgbClr val="000000"/>
                </a:solidFill>
                <a:effectLst/>
                <a:latin typeface="微軟正黑體" panose="020B0604030504040204" pitchFamily="34" charset="-120"/>
                <a:ea typeface="微軟正黑體" panose="020B0604030504040204" pitchFamily="34" charset="-120"/>
              </a:rPr>
              <a:t>VSC </a:t>
            </a:r>
            <a:r>
              <a:rPr lang="zh-TW" altLang="en-US" sz="1600" b="0" i="0" dirty="0">
                <a:solidFill>
                  <a:srgbClr val="000000"/>
                </a:solidFill>
                <a:effectLst/>
                <a:latin typeface="微軟正黑體" panose="020B0604030504040204" pitchFamily="34" charset="-120"/>
                <a:ea typeface="微軟正黑體" panose="020B0604030504040204" pitchFamily="34" charset="-120"/>
              </a:rPr>
              <a:t>驗證電路功能 </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b="0" i="0" dirty="0">
                <a:solidFill>
                  <a:srgbClr val="000000"/>
                </a:solidFill>
                <a:effectLst/>
                <a:latin typeface="微軟正黑體" panose="020B0604030504040204" pitchFamily="34" charset="-120"/>
                <a:ea typeface="微軟正黑體" panose="020B0604030504040204" pitchFamily="34" charset="-120"/>
              </a:rPr>
              <a:t>Verdi </a:t>
            </a:r>
            <a:r>
              <a:rPr lang="zh-TW" altLang="en-US" sz="1600" b="0" i="0" dirty="0">
                <a:solidFill>
                  <a:srgbClr val="000000"/>
                </a:solidFill>
                <a:effectLst/>
                <a:latin typeface="微軟正黑體" panose="020B0604030504040204" pitchFamily="34" charset="-120"/>
                <a:ea typeface="微軟正黑體" panose="020B0604030504040204" pitchFamily="34" charset="-120"/>
              </a:rPr>
              <a:t>觀察波型與</a:t>
            </a:r>
            <a:r>
              <a:rPr lang="en-US" altLang="zh-TW" sz="1600" b="0" i="0" dirty="0">
                <a:solidFill>
                  <a:srgbClr val="000000"/>
                </a:solidFill>
                <a:effectLst/>
                <a:latin typeface="微軟正黑體" panose="020B0604030504040204" pitchFamily="34" charset="-120"/>
                <a:ea typeface="微軟正黑體" panose="020B0604030504040204" pitchFamily="34" charset="-120"/>
              </a:rPr>
              <a:t>Debug</a:t>
            </a:r>
          </a:p>
          <a:p>
            <a:pPr>
              <a:lnSpc>
                <a:spcPct val="150000"/>
              </a:lnSpc>
            </a:pPr>
            <a:endParaRPr lang="en-US" altLang="zh-TW" sz="1600" dirty="0">
              <a:solidFill>
                <a:srgbClr val="000000"/>
              </a:solidFill>
              <a:latin typeface="微軟正黑體" panose="020B0604030504040204" pitchFamily="34" charset="-120"/>
              <a:ea typeface="微軟正黑體" panose="020B0604030504040204" pitchFamily="34" charset="-120"/>
            </a:endParaRPr>
          </a:p>
          <a:p>
            <a:pPr>
              <a:lnSpc>
                <a:spcPct val="150000"/>
              </a:lnSpc>
            </a:pPr>
            <a:r>
              <a:rPr lang="en-US" altLang="zh-TW" sz="1600" dirty="0">
                <a:solidFill>
                  <a:srgbClr val="000000"/>
                </a:solidFill>
                <a:latin typeface="微軟正黑體" panose="020B0604030504040204" pitchFamily="34" charset="-120"/>
                <a:ea typeface="微軟正黑體" panose="020B0604030504040204" pitchFamily="34" charset="-120"/>
              </a:rPr>
              <a:t>IC Contest 2018-2023</a:t>
            </a:r>
            <a:r>
              <a:rPr lang="zh-TW" altLang="en-US" sz="1600" dirty="0">
                <a:solidFill>
                  <a:srgbClr val="000000"/>
                </a:solidFill>
                <a:latin typeface="微軟正黑體" panose="020B0604030504040204" pitchFamily="34" charset="-120"/>
                <a:ea typeface="微軟正黑體" panose="020B0604030504040204" pitchFamily="34" charset="-120"/>
              </a:rPr>
              <a:t>的電路設計皆達到最高成績</a:t>
            </a:r>
            <a:endParaRPr lang="en-US" altLang="zh-TW" sz="1600" dirty="0">
              <a:solidFill>
                <a:srgbClr val="000000"/>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6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pic>
        <p:nvPicPr>
          <p:cNvPr id="1026" name="Picture 2" descr="novatek logo">
            <a:extLst>
              <a:ext uri="{FF2B5EF4-FFF2-40B4-BE49-F238E27FC236}">
                <a16:creationId xmlns:a16="http://schemas.microsoft.com/office/drawing/2014/main" id="{F18C3FCB-045B-FC5C-6CEC-A7A48BE95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7588" y="871217"/>
            <a:ext cx="23907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6898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586772" y="2469891"/>
            <a:ext cx="11018456"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6096</TotalTime>
  <Words>5064</Words>
  <Application>Microsoft Office PowerPoint</Application>
  <PresentationFormat>寬螢幕</PresentationFormat>
  <Paragraphs>1103</Paragraphs>
  <Slides>46</Slides>
  <Notes>46</Notes>
  <HiddenSlides>6</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6"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137</cp:revision>
  <dcterms:created xsi:type="dcterms:W3CDTF">2015-05-05T08:02:14Z</dcterms:created>
  <dcterms:modified xsi:type="dcterms:W3CDTF">2024-10-06T15:59:14Z</dcterms:modified>
</cp:coreProperties>
</file>